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8"/>
  </p:notesMasterIdLst>
  <p:handoutMasterIdLst>
    <p:handoutMasterId r:id="rId29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7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232" r:id="rId23"/>
    <p:sldId id="2722" r:id="rId24"/>
    <p:sldId id="2142532233" r:id="rId25"/>
    <p:sldId id="2142532223" r:id="rId26"/>
    <p:sldId id="2142532224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95202"/>
  </p:normalViewPr>
  <p:slideViewPr>
    <p:cSldViewPr snapToGrid="0" snapToObjects="1" showGuides="1">
      <p:cViewPr varScale="1">
        <p:scale>
          <a:sx n="140" d="100"/>
          <a:sy n="140" d="100"/>
        </p:scale>
        <p:origin x="68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9 December,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261812" y="2755615"/>
            <a:ext cx="1412680" cy="709513"/>
          </a:xfrm>
          <a:prstGeom prst="bentConnector4">
            <a:avLst>
              <a:gd name="adj1" fmla="val 47766"/>
              <a:gd name="adj2" fmla="val 13221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52" y="3346643"/>
            <a:ext cx="270861" cy="189469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352416" y="3323159"/>
            <a:ext cx="909396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 flipH="1">
            <a:off x="807114" y="2706765"/>
            <a:ext cx="89179" cy="616394"/>
          </a:xfrm>
          <a:prstGeom prst="bentConnector4">
            <a:avLst>
              <a:gd name="adj1" fmla="val -256338"/>
              <a:gd name="adj2" fmla="val 80862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20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 and </a:t>
            </a:r>
          </a:p>
          <a:p>
            <a:pPr algn="ctr" defTabSz="685797">
              <a:defRPr/>
            </a:pPr>
            <a:r>
              <a:rPr lang="en-US" sz="1050" dirty="0"/>
              <a:t>Detection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Planner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D56F64-7AF9-BD48-B244-B8D800687A62}"/>
              </a:ext>
            </a:extLst>
          </p:cNvPr>
          <p:cNvGrpSpPr/>
          <p:nvPr/>
        </p:nvGrpSpPr>
        <p:grpSpPr>
          <a:xfrm>
            <a:off x="6801867" y="2494411"/>
            <a:ext cx="2184250" cy="1115784"/>
            <a:chOff x="1533798" y="1032241"/>
            <a:chExt cx="4483779" cy="2421462"/>
          </a:xfrm>
          <a:effectLst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B8937-4ED0-6C41-886F-1E7A73DE71A5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59D394-C8EB-4444-9A45-64B5ECC24354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7D484C-1F60-054B-950C-FA138EEA5BB3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122A35F-1E5D-674C-867F-E8DD5645656B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2DA58D-480E-3E42-AE81-F967819616E4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B55E03-440D-324B-A00C-4EB237666E71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BEB969-DCBA-C943-82B7-EFB3EC843217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D12CD-510F-0344-BDCA-84A8795C598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CEE839-080B-F34A-A4F1-C8F10FE6846F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3C4F93-03A0-A543-8120-1BFAE924781E}"/>
              </a:ext>
            </a:extLst>
          </p:cNvPr>
          <p:cNvGrpSpPr/>
          <p:nvPr/>
        </p:nvGrpSpPr>
        <p:grpSpPr>
          <a:xfrm>
            <a:off x="6954267" y="2646811"/>
            <a:ext cx="2184250" cy="1115784"/>
            <a:chOff x="1533798" y="1032241"/>
            <a:chExt cx="4483779" cy="2421462"/>
          </a:xfrm>
          <a:effectLst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DD5B18A-26B3-204F-8A0A-AFD06A5E986C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B06F3B-BAD6-514D-A9C6-2C5BEA07E195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968643-0BB2-D640-8072-1CDBCE3384A9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8D17C481-BB53-3148-BB70-8FD347851299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F755369-3BA5-4A49-AF1A-02361E822538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DE3999-8779-344A-9822-81FE028B23C4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06FA10-1011-6648-AA31-FA4F71B88971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52B747B-D083-7248-A329-5BCE2273BC6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0B5C9C-A956-C342-98C3-2803E943102C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932</Words>
  <Application>Microsoft Macintosh PowerPoint</Application>
  <PresentationFormat>On-screen Show (16:9)</PresentationFormat>
  <Paragraphs>337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2020-06-18T19:53:08Z</dcterms:created>
  <dcterms:modified xsi:type="dcterms:W3CDTF">2020-12-09T16:27:06Z</dcterms:modified>
</cp:coreProperties>
</file>